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63" r:id="rId5"/>
    <p:sldId id="258" r:id="rId6"/>
    <p:sldId id="264" r:id="rId7"/>
    <p:sldId id="259" r:id="rId8"/>
    <p:sldId id="265" r:id="rId9"/>
    <p:sldId id="261"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056"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D3E551-0195-472E-9759-7F11F8FDC894}"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36ED-238B-4DEA-A5DA-C5711A5E9E4A}" type="slidenum">
              <a:rPr lang="en-US" smtClean="0"/>
              <a:t>‹#›</a:t>
            </a:fld>
            <a:endParaRPr lang="en-US"/>
          </a:p>
        </p:txBody>
      </p:sp>
    </p:spTree>
    <p:extLst>
      <p:ext uri="{BB962C8B-B14F-4D97-AF65-F5344CB8AC3E}">
        <p14:creationId xmlns:p14="http://schemas.microsoft.com/office/powerpoint/2010/main" val="164566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3E551-0195-472E-9759-7F11F8FDC894}"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36ED-238B-4DEA-A5DA-C5711A5E9E4A}" type="slidenum">
              <a:rPr lang="en-US" smtClean="0"/>
              <a:t>‹#›</a:t>
            </a:fld>
            <a:endParaRPr lang="en-US"/>
          </a:p>
        </p:txBody>
      </p:sp>
    </p:spTree>
    <p:extLst>
      <p:ext uri="{BB962C8B-B14F-4D97-AF65-F5344CB8AC3E}">
        <p14:creationId xmlns:p14="http://schemas.microsoft.com/office/powerpoint/2010/main" val="2921020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3E551-0195-472E-9759-7F11F8FDC894}"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36ED-238B-4DEA-A5DA-C5711A5E9E4A}" type="slidenum">
              <a:rPr lang="en-US" smtClean="0"/>
              <a:t>‹#›</a:t>
            </a:fld>
            <a:endParaRPr lang="en-US"/>
          </a:p>
        </p:txBody>
      </p:sp>
    </p:spTree>
    <p:extLst>
      <p:ext uri="{BB962C8B-B14F-4D97-AF65-F5344CB8AC3E}">
        <p14:creationId xmlns:p14="http://schemas.microsoft.com/office/powerpoint/2010/main" val="398507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D3E551-0195-472E-9759-7F11F8FDC894}"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36ED-238B-4DEA-A5DA-C5711A5E9E4A}" type="slidenum">
              <a:rPr lang="en-US" smtClean="0"/>
              <a:t>‹#›</a:t>
            </a:fld>
            <a:endParaRPr lang="en-US"/>
          </a:p>
        </p:txBody>
      </p:sp>
    </p:spTree>
    <p:extLst>
      <p:ext uri="{BB962C8B-B14F-4D97-AF65-F5344CB8AC3E}">
        <p14:creationId xmlns:p14="http://schemas.microsoft.com/office/powerpoint/2010/main" val="875389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D3E551-0195-472E-9759-7F11F8FDC894}"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B836ED-238B-4DEA-A5DA-C5711A5E9E4A}" type="slidenum">
              <a:rPr lang="en-US" smtClean="0"/>
              <a:t>‹#›</a:t>
            </a:fld>
            <a:endParaRPr lang="en-US"/>
          </a:p>
        </p:txBody>
      </p:sp>
    </p:spTree>
    <p:extLst>
      <p:ext uri="{BB962C8B-B14F-4D97-AF65-F5344CB8AC3E}">
        <p14:creationId xmlns:p14="http://schemas.microsoft.com/office/powerpoint/2010/main" val="395192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D3E551-0195-472E-9759-7F11F8FDC894}"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836ED-238B-4DEA-A5DA-C5711A5E9E4A}" type="slidenum">
              <a:rPr lang="en-US" smtClean="0"/>
              <a:t>‹#›</a:t>
            </a:fld>
            <a:endParaRPr lang="en-US"/>
          </a:p>
        </p:txBody>
      </p:sp>
    </p:spTree>
    <p:extLst>
      <p:ext uri="{BB962C8B-B14F-4D97-AF65-F5344CB8AC3E}">
        <p14:creationId xmlns:p14="http://schemas.microsoft.com/office/powerpoint/2010/main" val="398962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D3E551-0195-472E-9759-7F11F8FDC894}" type="datetimeFigureOut">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B836ED-238B-4DEA-A5DA-C5711A5E9E4A}" type="slidenum">
              <a:rPr lang="en-US" smtClean="0"/>
              <a:t>‹#›</a:t>
            </a:fld>
            <a:endParaRPr lang="en-US"/>
          </a:p>
        </p:txBody>
      </p:sp>
    </p:spTree>
    <p:extLst>
      <p:ext uri="{BB962C8B-B14F-4D97-AF65-F5344CB8AC3E}">
        <p14:creationId xmlns:p14="http://schemas.microsoft.com/office/powerpoint/2010/main" val="901090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D3E551-0195-472E-9759-7F11F8FDC894}" type="datetimeFigureOut">
              <a:rPr lang="en-US" smtClean="0"/>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B836ED-238B-4DEA-A5DA-C5711A5E9E4A}" type="slidenum">
              <a:rPr lang="en-US" smtClean="0"/>
              <a:t>‹#›</a:t>
            </a:fld>
            <a:endParaRPr lang="en-US"/>
          </a:p>
        </p:txBody>
      </p:sp>
    </p:spTree>
    <p:extLst>
      <p:ext uri="{BB962C8B-B14F-4D97-AF65-F5344CB8AC3E}">
        <p14:creationId xmlns:p14="http://schemas.microsoft.com/office/powerpoint/2010/main" val="1438603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3E551-0195-472E-9759-7F11F8FDC894}" type="datetimeFigureOut">
              <a:rPr lang="en-US" smtClean="0"/>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B836ED-238B-4DEA-A5DA-C5711A5E9E4A}" type="slidenum">
              <a:rPr lang="en-US" smtClean="0"/>
              <a:t>‹#›</a:t>
            </a:fld>
            <a:endParaRPr lang="en-US"/>
          </a:p>
        </p:txBody>
      </p:sp>
    </p:spTree>
    <p:extLst>
      <p:ext uri="{BB962C8B-B14F-4D97-AF65-F5344CB8AC3E}">
        <p14:creationId xmlns:p14="http://schemas.microsoft.com/office/powerpoint/2010/main" val="256377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3E551-0195-472E-9759-7F11F8FDC894}"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836ED-238B-4DEA-A5DA-C5711A5E9E4A}" type="slidenum">
              <a:rPr lang="en-US" smtClean="0"/>
              <a:t>‹#›</a:t>
            </a:fld>
            <a:endParaRPr lang="en-US"/>
          </a:p>
        </p:txBody>
      </p:sp>
    </p:spTree>
    <p:extLst>
      <p:ext uri="{BB962C8B-B14F-4D97-AF65-F5344CB8AC3E}">
        <p14:creationId xmlns:p14="http://schemas.microsoft.com/office/powerpoint/2010/main" val="1469339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D3E551-0195-472E-9759-7F11F8FDC894}"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B836ED-238B-4DEA-A5DA-C5711A5E9E4A}" type="slidenum">
              <a:rPr lang="en-US" smtClean="0"/>
              <a:t>‹#›</a:t>
            </a:fld>
            <a:endParaRPr lang="en-US"/>
          </a:p>
        </p:txBody>
      </p:sp>
    </p:spTree>
    <p:extLst>
      <p:ext uri="{BB962C8B-B14F-4D97-AF65-F5344CB8AC3E}">
        <p14:creationId xmlns:p14="http://schemas.microsoft.com/office/powerpoint/2010/main" val="85287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D3E551-0195-472E-9759-7F11F8FDC894}" type="datetimeFigureOut">
              <a:rPr lang="en-US" smtClean="0"/>
              <a:t>9/8/2020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B836ED-238B-4DEA-A5DA-C5711A5E9E4A}" type="slidenum">
              <a:rPr lang="en-US" smtClean="0"/>
              <a:t>‹#›</a:t>
            </a:fld>
            <a:endParaRPr lang="en-US"/>
          </a:p>
        </p:txBody>
      </p:sp>
    </p:spTree>
    <p:extLst>
      <p:ext uri="{BB962C8B-B14F-4D97-AF65-F5344CB8AC3E}">
        <p14:creationId xmlns:p14="http://schemas.microsoft.com/office/powerpoint/2010/main" val="3478041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smtClean="0"/>
              <a:t>КРИСТАЛНА СТРУКТУРА ПОЛУПРОВОДНИКА</a:t>
            </a:r>
            <a:endParaRPr lang="en-US" dirty="0"/>
          </a:p>
        </p:txBody>
      </p:sp>
    </p:spTree>
    <p:extLst>
      <p:ext uri="{BB962C8B-B14F-4D97-AF65-F5344CB8AC3E}">
        <p14:creationId xmlns:p14="http://schemas.microsoft.com/office/powerpoint/2010/main" val="3665582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FFFF99"/>
          </a:solidFill>
        </p:spPr>
        <p:txBody>
          <a:bodyPr/>
          <a:lstStyle/>
          <a:p>
            <a:r>
              <a:rPr lang="sr-Cyrl-RS" dirty="0" smtClean="0"/>
              <a:t>Молекули су најситније честице које задржавају својства супстанце</a:t>
            </a:r>
          </a:p>
          <a:p>
            <a:r>
              <a:rPr lang="sr-Cyrl-RS" dirty="0" smtClean="0"/>
              <a:t>Молекули се састоје од атома</a:t>
            </a:r>
          </a:p>
          <a:p>
            <a:r>
              <a:rPr lang="sr-Cyrl-RS" dirty="0" smtClean="0"/>
              <a:t>Атоми се састоје од:</a:t>
            </a:r>
          </a:p>
          <a:p>
            <a:pPr lvl="1"/>
            <a:r>
              <a:rPr lang="sr-Cyrl-RS" dirty="0" smtClean="0"/>
              <a:t>Протона(позитивно наелектрисани)</a:t>
            </a:r>
          </a:p>
          <a:p>
            <a:pPr lvl="1"/>
            <a:r>
              <a:rPr lang="sr-Cyrl-RS" dirty="0" smtClean="0"/>
              <a:t>Неутрона</a:t>
            </a:r>
          </a:p>
          <a:p>
            <a:pPr lvl="1"/>
            <a:r>
              <a:rPr lang="sr-Cyrl-RS" dirty="0" smtClean="0"/>
              <a:t>Електрона(негативно наелектрисани)</a:t>
            </a:r>
          </a:p>
          <a:p>
            <a:r>
              <a:rPr lang="sr-Cyrl-RS" dirty="0" smtClean="0"/>
              <a:t>Протони и неутрони се налазе у језгру</a:t>
            </a:r>
          </a:p>
          <a:p>
            <a:r>
              <a:rPr lang="sr-Cyrl-RS" dirty="0" smtClean="0"/>
              <a:t>Електрони круже око језгра по путањама које се налазе на одређеним љускама</a:t>
            </a:r>
            <a:endParaRPr lang="en-US" dirty="0"/>
          </a:p>
        </p:txBody>
      </p:sp>
    </p:spTree>
    <p:extLst>
      <p:ext uri="{BB962C8B-B14F-4D97-AF65-F5344CB8AC3E}">
        <p14:creationId xmlns:p14="http://schemas.microsoft.com/office/powerpoint/2010/main" val="111744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smtClean="0"/>
              <a:t>Приказ атома </a:t>
            </a:r>
            <a:r>
              <a:rPr lang="en-US" sz="2400" dirty="0" err="1" smtClean="0"/>
              <a:t>Ge</a:t>
            </a:r>
            <a:r>
              <a:rPr lang="en-US" sz="2400" dirty="0" smtClean="0"/>
              <a:t>(</a:t>
            </a:r>
            <a:r>
              <a:rPr lang="sr-Cyrl-RS" sz="2400" dirty="0" smtClean="0"/>
              <a:t>германијума) лево и атома </a:t>
            </a:r>
            <a:r>
              <a:rPr lang="en-US" sz="2400" dirty="0" smtClean="0"/>
              <a:t>Si</a:t>
            </a:r>
            <a:r>
              <a:rPr lang="sr-Latn-RS" sz="2400" dirty="0" smtClean="0"/>
              <a:t>(</a:t>
            </a:r>
            <a:r>
              <a:rPr lang="sr-Cyrl-RS" sz="2400" dirty="0" smtClean="0"/>
              <a:t>силицијума) десно</a:t>
            </a:r>
            <a:endParaRPr lang="en-US" sz="24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04925" y="2267744"/>
            <a:ext cx="6534150"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2663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FFFF66"/>
          </a:solidFill>
        </p:spPr>
        <p:txBody>
          <a:bodyPr/>
          <a:lstStyle/>
          <a:p>
            <a:r>
              <a:rPr lang="sr-Cyrl-RS" dirty="0" smtClean="0"/>
              <a:t>Број протона и електрона у атому је исти и атом је електрично неутралан</a:t>
            </a:r>
          </a:p>
          <a:p>
            <a:r>
              <a:rPr lang="sr-Cyrl-RS" dirty="0" smtClean="0"/>
              <a:t>Последња љуска се назива валентна и она одређује да ли је неки елеменат проводник полупроводник или изолатор</a:t>
            </a:r>
          </a:p>
          <a:p>
            <a:r>
              <a:rPr lang="sr-Cyrl-RS" dirty="0" smtClean="0"/>
              <a:t>На следећем слајду је наведен број валентних електрона за различите материјале</a:t>
            </a:r>
            <a:endParaRPr lang="en-US" dirty="0"/>
          </a:p>
        </p:txBody>
      </p:sp>
    </p:spTree>
    <p:extLst>
      <p:ext uri="{BB962C8B-B14F-4D97-AF65-F5344CB8AC3E}">
        <p14:creationId xmlns:p14="http://schemas.microsoft.com/office/powerpoint/2010/main" val="2335030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5078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Cyrl-RS" sz="2400" dirty="0" smtClean="0"/>
              <a:t>Атоми полупроводника су распоређени у облику кристалне решетке</a:t>
            </a:r>
            <a:endParaRPr lang="en-US" sz="2400"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796256"/>
            <a:ext cx="8458200" cy="4604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492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Cyrl-RS" sz="2400" dirty="0" smtClean="0"/>
              <a:t>Већ на собној температури постоје слободни електрони у полупроводнику. Тада електрон излази из ковалентне везе и постаје слободан. На месту где је био електрон остаје шупљина.</a:t>
            </a:r>
            <a:endParaRPr lang="en-US" sz="2400"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09018" y="1600200"/>
            <a:ext cx="452596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858000" y="2734380"/>
            <a:ext cx="2083584" cy="369332"/>
          </a:xfrm>
          <a:prstGeom prst="rect">
            <a:avLst/>
          </a:prstGeom>
          <a:noFill/>
        </p:spPr>
        <p:txBody>
          <a:bodyPr wrap="none" rtlCol="0">
            <a:spAutoFit/>
          </a:bodyPr>
          <a:lstStyle/>
          <a:p>
            <a:r>
              <a:rPr lang="sr-Cyrl-RS" dirty="0"/>
              <a:t>с</a:t>
            </a:r>
            <a:r>
              <a:rPr lang="sr-Cyrl-RS" dirty="0" smtClean="0"/>
              <a:t>лободан електрон</a:t>
            </a:r>
            <a:endParaRPr lang="en-US" dirty="0"/>
          </a:p>
        </p:txBody>
      </p:sp>
      <p:sp>
        <p:nvSpPr>
          <p:cNvPr id="5" name="TextBox 4"/>
          <p:cNvSpPr txBox="1"/>
          <p:nvPr/>
        </p:nvSpPr>
        <p:spPr>
          <a:xfrm>
            <a:off x="7057291" y="3519826"/>
            <a:ext cx="1109599" cy="369332"/>
          </a:xfrm>
          <a:prstGeom prst="rect">
            <a:avLst/>
          </a:prstGeom>
          <a:noFill/>
        </p:spPr>
        <p:txBody>
          <a:bodyPr wrap="none" rtlCol="0">
            <a:spAutoFit/>
          </a:bodyPr>
          <a:lstStyle/>
          <a:p>
            <a:r>
              <a:rPr lang="sr-Cyrl-RS" dirty="0" smtClean="0"/>
              <a:t>шупљина</a:t>
            </a:r>
            <a:endParaRPr lang="en-US" dirty="0"/>
          </a:p>
        </p:txBody>
      </p:sp>
      <p:sp>
        <p:nvSpPr>
          <p:cNvPr id="6" name="TextBox 5"/>
          <p:cNvSpPr txBox="1"/>
          <p:nvPr/>
        </p:nvSpPr>
        <p:spPr>
          <a:xfrm>
            <a:off x="6934199" y="4114800"/>
            <a:ext cx="1428533" cy="923330"/>
          </a:xfrm>
          <a:prstGeom prst="rect">
            <a:avLst/>
          </a:prstGeom>
          <a:noFill/>
        </p:spPr>
        <p:txBody>
          <a:bodyPr wrap="none" rtlCol="0">
            <a:spAutoFit/>
          </a:bodyPr>
          <a:lstStyle/>
          <a:p>
            <a:r>
              <a:rPr lang="sr-Cyrl-RS" dirty="0"/>
              <a:t>е</a:t>
            </a:r>
            <a:r>
              <a:rPr lang="sr-Cyrl-RS" dirty="0" smtClean="0"/>
              <a:t>лектрон у </a:t>
            </a:r>
          </a:p>
          <a:p>
            <a:r>
              <a:rPr lang="sr-Cyrl-RS" dirty="0"/>
              <a:t>к</a:t>
            </a:r>
            <a:r>
              <a:rPr lang="sr-Cyrl-RS" dirty="0" smtClean="0"/>
              <a:t>овалентрој </a:t>
            </a:r>
          </a:p>
          <a:p>
            <a:r>
              <a:rPr lang="sr-Cyrl-RS" dirty="0" smtClean="0"/>
              <a:t>вези</a:t>
            </a:r>
            <a:endParaRPr lang="en-US" dirty="0"/>
          </a:p>
        </p:txBody>
      </p:sp>
      <p:sp>
        <p:nvSpPr>
          <p:cNvPr id="7" name="TextBox 6"/>
          <p:cNvSpPr txBox="1"/>
          <p:nvPr/>
        </p:nvSpPr>
        <p:spPr>
          <a:xfrm>
            <a:off x="0" y="1904999"/>
            <a:ext cx="2888291" cy="4524315"/>
          </a:xfrm>
          <a:prstGeom prst="rect">
            <a:avLst/>
          </a:prstGeom>
          <a:noFill/>
        </p:spPr>
        <p:txBody>
          <a:bodyPr wrap="none" rtlCol="0">
            <a:spAutoFit/>
          </a:bodyPr>
          <a:lstStyle/>
          <a:p>
            <a:r>
              <a:rPr lang="sr-Cyrl-RS" dirty="0" smtClean="0"/>
              <a:t>Описани процес</a:t>
            </a:r>
          </a:p>
          <a:p>
            <a:r>
              <a:rPr lang="sr-Cyrl-RS" dirty="0"/>
              <a:t>с</a:t>
            </a:r>
            <a:r>
              <a:rPr lang="sr-Cyrl-RS" dirty="0" smtClean="0"/>
              <a:t>е назива генерисање</a:t>
            </a:r>
          </a:p>
          <a:p>
            <a:r>
              <a:rPr lang="sr-Cyrl-RS" dirty="0" smtClean="0"/>
              <a:t>(производња) парова</a:t>
            </a:r>
          </a:p>
          <a:p>
            <a:r>
              <a:rPr lang="sr-Cyrl-RS" dirty="0" smtClean="0"/>
              <a:t>електрон-шупљина.</a:t>
            </a:r>
          </a:p>
          <a:p>
            <a:endParaRPr lang="sr-Cyrl-RS" dirty="0" smtClean="0"/>
          </a:p>
          <a:p>
            <a:r>
              <a:rPr lang="sr-Cyrl-RS" dirty="0" smtClean="0"/>
              <a:t>Атом који има један </a:t>
            </a:r>
          </a:p>
          <a:p>
            <a:r>
              <a:rPr lang="sr-Cyrl-RS" dirty="0" smtClean="0"/>
              <a:t>електрон мање је </a:t>
            </a:r>
          </a:p>
          <a:p>
            <a:r>
              <a:rPr lang="sr-Cyrl-RS" dirty="0" smtClean="0"/>
              <a:t>позитивно </a:t>
            </a:r>
          </a:p>
          <a:p>
            <a:r>
              <a:rPr lang="sr-Cyrl-RS" dirty="0" smtClean="0"/>
              <a:t>наелектрисан јон.</a:t>
            </a:r>
          </a:p>
          <a:p>
            <a:r>
              <a:rPr lang="sr-Cyrl-RS" dirty="0" smtClean="0"/>
              <a:t>Може да се деси да </a:t>
            </a:r>
          </a:p>
          <a:p>
            <a:r>
              <a:rPr lang="sr-Cyrl-RS" dirty="0" smtClean="0"/>
              <a:t>овакав атом „ишчупа“</a:t>
            </a:r>
          </a:p>
          <a:p>
            <a:r>
              <a:rPr lang="sr-Cyrl-RS" dirty="0" smtClean="0"/>
              <a:t>електрон из следеће</a:t>
            </a:r>
          </a:p>
          <a:p>
            <a:r>
              <a:rPr lang="sr-Cyrl-RS" dirty="0" smtClean="0"/>
              <a:t>ковалентне везе што </a:t>
            </a:r>
          </a:p>
          <a:p>
            <a:r>
              <a:rPr lang="sr-Cyrl-RS" dirty="0" smtClean="0"/>
              <a:t>значи да се електрон</a:t>
            </a:r>
          </a:p>
          <a:p>
            <a:r>
              <a:rPr lang="sr-Cyrl-RS" dirty="0" smtClean="0"/>
              <a:t>померио у једном </a:t>
            </a:r>
          </a:p>
          <a:p>
            <a:r>
              <a:rPr lang="sr-Cyrl-RS" dirty="0" smtClean="0"/>
              <a:t>смеру, а шупљина у другом</a:t>
            </a:r>
            <a:endParaRPr lang="en-US" dirty="0"/>
          </a:p>
        </p:txBody>
      </p:sp>
    </p:spTree>
    <p:extLst>
      <p:ext uri="{BB962C8B-B14F-4D97-AF65-F5344CB8AC3E}">
        <p14:creationId xmlns:p14="http://schemas.microsoft.com/office/powerpoint/2010/main" val="3095964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FFFF66"/>
          </a:solidFill>
        </p:spPr>
        <p:txBody>
          <a:bodyPr>
            <a:normAutofit fontScale="92500" lnSpcReduction="10000"/>
          </a:bodyPr>
          <a:lstStyle/>
          <a:p>
            <a:pPr marL="0" indent="0">
              <a:buNone/>
            </a:pPr>
            <a:r>
              <a:rPr lang="sr-Cyrl-RS" dirty="0" smtClean="0"/>
              <a:t>Шупљина је електрично позитивна јер на њеном месту недостаје један електрон. Померање шупљине одговара померању позитивног електрицитета. Ако је померање шупљина усмерено, то је електрична струја. Ослобођени електрони и упљине се могу кретати. Уколико електрон попуни неку шупљину, формира се неутралан атом. Ова појава се назива рекомбинација електрона и шупљина. Уколико нема електричног поља. Тада је кретање електрона или шупљина хаотично. Ако је концентрација електрона или шупљина на једном крају већа они се крећу ка области где је њихова концентрација мања. Ово кретање се зове струја дифузије. Усмерено кретање узроковано постојањем електричног поља се назива струја проводности или струја дрифта и у чистом силицијуму је веома мала.</a:t>
            </a:r>
            <a:endParaRPr lang="en-US" dirty="0"/>
          </a:p>
        </p:txBody>
      </p:sp>
    </p:spTree>
    <p:extLst>
      <p:ext uri="{BB962C8B-B14F-4D97-AF65-F5344CB8AC3E}">
        <p14:creationId xmlns:p14="http://schemas.microsoft.com/office/powerpoint/2010/main" val="164470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3824757"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76800" y="1066800"/>
            <a:ext cx="1992725" cy="369332"/>
          </a:xfrm>
          <a:prstGeom prst="rect">
            <a:avLst/>
          </a:prstGeom>
          <a:noFill/>
        </p:spPr>
        <p:txBody>
          <a:bodyPr wrap="none" rtlCol="0">
            <a:spAutoFit/>
          </a:bodyPr>
          <a:lstStyle/>
          <a:p>
            <a:r>
              <a:rPr lang="sr-Cyrl-RS" dirty="0" smtClean="0"/>
              <a:t>Хаотично кретање</a:t>
            </a:r>
            <a:endParaRPr lang="en-US" dirty="0"/>
          </a:p>
        </p:txBody>
      </p:sp>
      <p:sp>
        <p:nvSpPr>
          <p:cNvPr id="5" name="TextBox 4"/>
          <p:cNvSpPr txBox="1"/>
          <p:nvPr/>
        </p:nvSpPr>
        <p:spPr>
          <a:xfrm>
            <a:off x="4676584" y="2631049"/>
            <a:ext cx="4385881" cy="646331"/>
          </a:xfrm>
          <a:prstGeom prst="rect">
            <a:avLst/>
          </a:prstGeom>
          <a:noFill/>
        </p:spPr>
        <p:txBody>
          <a:bodyPr wrap="none" rtlCol="0">
            <a:spAutoFit/>
          </a:bodyPr>
          <a:lstStyle/>
          <a:p>
            <a:r>
              <a:rPr lang="sr-Cyrl-RS" dirty="0" smtClean="0"/>
              <a:t>Струја дифузије</a:t>
            </a:r>
          </a:p>
          <a:p>
            <a:r>
              <a:rPr lang="sr-Cyrl-RS" dirty="0" smtClean="0"/>
              <a:t>Узрокована  различитом концентрациојом</a:t>
            </a:r>
            <a:endParaRPr lang="en-US" dirty="0"/>
          </a:p>
        </p:txBody>
      </p:sp>
      <p:sp>
        <p:nvSpPr>
          <p:cNvPr id="6" name="TextBox 5"/>
          <p:cNvSpPr txBox="1"/>
          <p:nvPr/>
        </p:nvSpPr>
        <p:spPr>
          <a:xfrm>
            <a:off x="4536542" y="4609962"/>
            <a:ext cx="4584012" cy="923330"/>
          </a:xfrm>
          <a:prstGeom prst="rect">
            <a:avLst/>
          </a:prstGeom>
          <a:noFill/>
        </p:spPr>
        <p:txBody>
          <a:bodyPr wrap="none" rtlCol="0">
            <a:spAutoFit/>
          </a:bodyPr>
          <a:lstStyle/>
          <a:p>
            <a:r>
              <a:rPr lang="sr-Cyrl-RS" dirty="0" smtClean="0"/>
              <a:t>Струја проводности</a:t>
            </a:r>
          </a:p>
          <a:p>
            <a:r>
              <a:rPr lang="sr-Cyrl-RS" dirty="0" smtClean="0"/>
              <a:t>Шупљине се крећу у смеру поља</a:t>
            </a:r>
          </a:p>
          <a:p>
            <a:r>
              <a:rPr lang="sr-Cyrl-RS" dirty="0" smtClean="0"/>
              <a:t>Електрони се крећу супротно од смера поља</a:t>
            </a:r>
            <a:endParaRPr lang="en-US" dirty="0"/>
          </a:p>
        </p:txBody>
      </p:sp>
    </p:spTree>
    <p:extLst>
      <p:ext uri="{BB962C8B-B14F-4D97-AF65-F5344CB8AC3E}">
        <p14:creationId xmlns:p14="http://schemas.microsoft.com/office/powerpoint/2010/main" val="2095255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TotalTime>
  <Words>338</Words>
  <Application>Microsoft Office PowerPoint</Application>
  <PresentationFormat>On-screen Show (4:3)</PresentationFormat>
  <Paragraphs>43</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КРИСТАЛНА СТРУКТУРА ПОЛУПРОВОДНИКА</vt:lpstr>
      <vt:lpstr>PowerPoint Presentation</vt:lpstr>
      <vt:lpstr>Приказ атома Ge(германијума) лево и атома Si(силицијума) десно</vt:lpstr>
      <vt:lpstr>PowerPoint Presentation</vt:lpstr>
      <vt:lpstr>PowerPoint Presentation</vt:lpstr>
      <vt:lpstr>Атоми полупроводника су распоређени у облику кристалне решетке</vt:lpstr>
      <vt:lpstr>Већ на собној температури постоје слободни електрони у полупроводнику. Тада електрон излази из ковалентне везе и постаје слободан. На месту где је био електрон остаје шупљина.</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9</cp:revision>
  <dcterms:created xsi:type="dcterms:W3CDTF">2020-09-08T17:33:16Z</dcterms:created>
  <dcterms:modified xsi:type="dcterms:W3CDTF">2020-09-08T19:33:55Z</dcterms:modified>
</cp:coreProperties>
</file>